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58" r:id="rId5"/>
    <p:sldId id="259" r:id="rId6"/>
    <p:sldId id="260" r:id="rId7"/>
    <p:sldId id="275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3" r:id="rId18"/>
    <p:sldId id="27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27" autoAdjust="0"/>
  </p:normalViewPr>
  <p:slideViewPr>
    <p:cSldViewPr>
      <p:cViewPr varScale="1">
        <p:scale>
          <a:sx n="85" d="100"/>
          <a:sy n="85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4C423-0D4F-44E7-8694-40D11F9762AC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112E8-42DE-493D-A1DB-2528F6E93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8D614-914C-4E0B-9B7E-B0A1DF221A25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06785-FF44-4990-8AF0-50456F270D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1" y="228600"/>
            <a:ext cx="8458200" cy="12954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Calibri" pitchFamily="34" charset="0"/>
              </a:rPr>
              <a:t>Краевое государственное бюджетное профессиональное образовательное учреждение</a:t>
            </a:r>
            <a:r>
              <a:rPr lang="ru-RU" sz="2800" dirty="0" smtClean="0">
                <a:latin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Calibri" pitchFamily="34" charset="0"/>
                <a:cs typeface="Times New Roman" pitchFamily="18" charset="0"/>
              </a:rPr>
            </a:br>
            <a:r>
              <a:rPr lang="ru-RU" sz="2800" dirty="0" smtClean="0">
                <a:latin typeface="Calibri" pitchFamily="34" charset="0"/>
                <a:cs typeface="Times New Roman" pitchFamily="18" charset="0"/>
              </a:rPr>
              <a:t>«КРАСНОЯРСКИЙ СТРОИТЕЛЬНЫЙ ТЕХНИКУМ»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Calibri" pitchFamily="34" charset="0"/>
              </a:rPr>
              <a:t>краевое государственное бюджетное профессиональное образовательное учреждение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Calibri" pitchFamily="34" charset="0"/>
                <a:cs typeface="Times New Roman" pitchFamily="18" charset="0"/>
              </a:rPr>
            </a:br>
            <a:r>
              <a:rPr lang="ru-RU" dirty="0" smtClean="0">
                <a:latin typeface="Calibri" pitchFamily="34" charset="0"/>
                <a:cs typeface="Times New Roman" pitchFamily="18" charset="0"/>
              </a:rPr>
              <a:t>«КРАСНОЯРСКИЙ СТРОИТЕЛЬНЫЙ ТЕХНИКУМ»</a:t>
            </a:r>
            <a:endParaRPr lang="ru-RU" dirty="0"/>
          </a:p>
        </p:txBody>
      </p:sp>
      <p:pic>
        <p:nvPicPr>
          <p:cNvPr id="1026" name="Picture 2" descr="C:\Documents and Settings\All Users\Документы\Мои рисунки\Образцы рисунков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1492455"/>
            <a:ext cx="7467601" cy="5222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52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Прачечная, где можно постирать и погладить белье.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Documents and Settings\All Users\Документы\Мои рисунки\Образцы рисунков\IMG_6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1676400"/>
            <a:ext cx="5105400" cy="5029200"/>
          </a:xfrm>
          <a:prstGeom prst="rect">
            <a:avLst/>
          </a:prstGeom>
          <a:noFill/>
        </p:spPr>
      </p:pic>
      <p:pic>
        <p:nvPicPr>
          <p:cNvPr id="9219" name="Picture 3" descr="C:\Documents and Settings\All Users\Документы\Мои рисунки\Образцы рисунков\IMG_6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6400"/>
            <a:ext cx="4115062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ll Users\Документы\Мои рисунки\Образцы рисунков\IMG_6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3276600"/>
            <a:ext cx="4484347" cy="3363412"/>
          </a:xfrm>
          <a:prstGeom prst="rect">
            <a:avLst/>
          </a:prstGeom>
          <a:noFill/>
        </p:spPr>
      </p:pic>
      <p:pic>
        <p:nvPicPr>
          <p:cNvPr id="5123" name="Picture 3" descr="C:\Documents and Settings\All Users\Документы\Мои рисунки\Образцы рисунков\IMG_6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76600"/>
            <a:ext cx="4439944" cy="33298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381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На каждом этаже в кухне имеются электроплиты с духовкой и столы для приготовления пищи.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ll Users\Документы\Мои рисунки\Образцы рисунков\IMG_6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343400"/>
            <a:ext cx="3149741" cy="2362199"/>
          </a:xfrm>
          <a:prstGeom prst="rect">
            <a:avLst/>
          </a:prstGeom>
          <a:noFill/>
        </p:spPr>
      </p:pic>
      <p:pic>
        <p:nvPicPr>
          <p:cNvPr id="2051" name="Picture 3" descr="C:\Documents and Settings\All Users\Документы\Мои рисунки\Образцы рисунков\IMG_6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343380"/>
            <a:ext cx="3124200" cy="2343044"/>
          </a:xfrm>
          <a:prstGeom prst="rect">
            <a:avLst/>
          </a:prstGeom>
          <a:noFill/>
        </p:spPr>
      </p:pic>
      <p:pic>
        <p:nvPicPr>
          <p:cNvPr id="2052" name="Picture 4" descr="C:\Documents and Settings\All Users\Документы\Мои рисунки\Образцы рисунков\IMG_6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990610"/>
            <a:ext cx="4420795" cy="3315447"/>
          </a:xfrm>
          <a:prstGeom prst="rect">
            <a:avLst/>
          </a:prstGeom>
          <a:noFill/>
        </p:spPr>
      </p:pic>
      <p:pic>
        <p:nvPicPr>
          <p:cNvPr id="2053" name="Picture 5" descr="C:\Documents and Settings\All Users\Документы\Мои рисунки\Образцы рисунков\IMG_6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6395" y="4343400"/>
            <a:ext cx="3149741" cy="2362199"/>
          </a:xfrm>
          <a:prstGeom prst="rect">
            <a:avLst/>
          </a:prstGeom>
          <a:noFill/>
        </p:spPr>
      </p:pic>
      <p:pic>
        <p:nvPicPr>
          <p:cNvPr id="2054" name="Picture 6" descr="C:\Documents and Settings\All Users\Документы\Мои рисунки\Образцы рисунков\IMG_6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990600"/>
            <a:ext cx="4420727" cy="331539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4600" y="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День матери!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Образцы рисунков\IMG_6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191000"/>
            <a:ext cx="3353860" cy="2515281"/>
          </a:xfrm>
          <a:prstGeom prst="rect">
            <a:avLst/>
          </a:prstGeom>
          <a:noFill/>
        </p:spPr>
      </p:pic>
      <p:pic>
        <p:nvPicPr>
          <p:cNvPr id="1027" name="Picture 3" descr="C:\Documents and Settings\All Users\Документы\Мои рисунки\Образцы рисунков\IMG_6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26" y="1445921"/>
            <a:ext cx="3568774" cy="2676460"/>
          </a:xfrm>
          <a:prstGeom prst="rect">
            <a:avLst/>
          </a:prstGeom>
          <a:noFill/>
        </p:spPr>
      </p:pic>
      <p:pic>
        <p:nvPicPr>
          <p:cNvPr id="1028" name="Picture 4" descr="C:\Documents and Settings\All Users\Документы\Мои рисунки\Образцы рисунков\IMG_6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5781" y="4191000"/>
            <a:ext cx="3328606" cy="2496341"/>
          </a:xfrm>
          <a:prstGeom prst="rect">
            <a:avLst/>
          </a:prstGeom>
          <a:noFill/>
        </p:spPr>
      </p:pic>
      <p:pic>
        <p:nvPicPr>
          <p:cNvPr id="1029" name="Picture 5" descr="C:\Documents and Settings\All Users\Документы\Мои рисунки\Образцы рисунков\IMG_6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2963" y="152400"/>
            <a:ext cx="5283439" cy="3962400"/>
          </a:xfrm>
          <a:prstGeom prst="rect">
            <a:avLst/>
          </a:prstGeom>
          <a:noFill/>
        </p:spPr>
      </p:pic>
      <p:pic>
        <p:nvPicPr>
          <p:cNvPr id="1030" name="Picture 6" descr="C:\Documents and Settings\All Users\Документы\Мои рисунки\Образцы рисунков\IMG_62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191000"/>
            <a:ext cx="3251347" cy="2438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2286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На катке!!!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ll Users\Документы\Мои рисунки\Образцы рисунков\IMG_6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334622"/>
            <a:ext cx="4495800" cy="3371699"/>
          </a:xfrm>
          <a:prstGeom prst="rect">
            <a:avLst/>
          </a:prstGeom>
          <a:noFill/>
        </p:spPr>
      </p:pic>
      <p:pic>
        <p:nvPicPr>
          <p:cNvPr id="3075" name="Picture 3" descr="C:\Documents and Settings\All Users\Документы\Мои рисунки\Образцы рисунков\IMG_6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33515"/>
            <a:ext cx="2895600" cy="2171603"/>
          </a:xfrm>
          <a:prstGeom prst="rect">
            <a:avLst/>
          </a:prstGeom>
          <a:noFill/>
        </p:spPr>
      </p:pic>
      <p:pic>
        <p:nvPicPr>
          <p:cNvPr id="3076" name="Picture 4" descr="C:\Documents and Settings\All Users\Документы\Мои рисунки\Образцы рисунков\IMG_6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90905"/>
            <a:ext cx="4419793" cy="3314695"/>
          </a:xfrm>
          <a:prstGeom prst="rect">
            <a:avLst/>
          </a:prstGeom>
          <a:noFill/>
        </p:spPr>
      </p:pic>
      <p:pic>
        <p:nvPicPr>
          <p:cNvPr id="3077" name="Picture 5" descr="C:\Documents and Settings\All Users\Документы\Мои рисунки\Образцы рисунков\IMG_6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8366" y="152401"/>
            <a:ext cx="4368997" cy="3276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" y="3810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Открытие стадиона «Водники»!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s\Документы\Мои рисунки\Образцы рисунков\IMG_6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8600"/>
            <a:ext cx="4724400" cy="3543139"/>
          </a:xfrm>
          <a:prstGeom prst="rect">
            <a:avLst/>
          </a:prstGeom>
          <a:noFill/>
        </p:spPr>
      </p:pic>
      <p:pic>
        <p:nvPicPr>
          <p:cNvPr id="4099" name="Picture 3" descr="C:\Documents and Settings\All Users\Документы\Мои рисунки\Образцы рисунков\IMG_6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3733800"/>
            <a:ext cx="2228750" cy="2971800"/>
          </a:xfrm>
          <a:prstGeom prst="rect">
            <a:avLst/>
          </a:prstGeom>
          <a:noFill/>
        </p:spPr>
      </p:pic>
      <p:pic>
        <p:nvPicPr>
          <p:cNvPr id="4100" name="Picture 4" descr="C:\Documents and Settings\All Users\Документы\Мои рисунки\Образцы рисунков\IMG_6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733800"/>
            <a:ext cx="2228750" cy="2971800"/>
          </a:xfrm>
          <a:prstGeom prst="rect">
            <a:avLst/>
          </a:prstGeom>
          <a:noFill/>
        </p:spPr>
      </p:pic>
      <p:pic>
        <p:nvPicPr>
          <p:cNvPr id="4101" name="Picture 5" descr="C:\Documents and Settings\All Users\Документы\Мои рисунки\Образцы рисунков\IMG_6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3733800"/>
            <a:ext cx="2228750" cy="2971800"/>
          </a:xfrm>
          <a:prstGeom prst="rect">
            <a:avLst/>
          </a:prstGeom>
          <a:noFill/>
        </p:spPr>
      </p:pic>
      <p:pic>
        <p:nvPicPr>
          <p:cNvPr id="4102" name="Picture 6" descr="C:\Documents and Settings\All Users\Документы\Мои рисунки\Образцы рисунков\IMG_6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8600"/>
            <a:ext cx="4368998" cy="3505200"/>
          </a:xfrm>
          <a:prstGeom prst="rect">
            <a:avLst/>
          </a:prstGeom>
          <a:noFill/>
        </p:spPr>
      </p:pic>
      <p:pic>
        <p:nvPicPr>
          <p:cNvPr id="4103" name="Picture 7" descr="C:\Documents and Settings\All Users\Документы\Мои рисунки\Образцы рисунков\IMG_61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1" y="3734969"/>
            <a:ext cx="2209800" cy="2946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ll Users\Документы\Мои рисунки\Образцы рисунков\IMG_6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4983" y="4400543"/>
            <a:ext cx="2971674" cy="2228857"/>
          </a:xfrm>
          <a:prstGeom prst="rect">
            <a:avLst/>
          </a:prstGeom>
          <a:noFill/>
        </p:spPr>
      </p:pic>
      <p:pic>
        <p:nvPicPr>
          <p:cNvPr id="5123" name="Picture 3" descr="C:\Documents and Settings\All Users\Документы\Мои рисунки\Образцы рисунков\IMG_6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4419600"/>
            <a:ext cx="2906052" cy="2179638"/>
          </a:xfrm>
          <a:prstGeom prst="rect">
            <a:avLst/>
          </a:prstGeom>
          <a:noFill/>
        </p:spPr>
      </p:pic>
      <p:pic>
        <p:nvPicPr>
          <p:cNvPr id="5124" name="Picture 4" descr="C:\Documents and Settings\All Users\Документы\Мои рисунки\Образцы рисунков\IMG_6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419600"/>
            <a:ext cx="2895600" cy="2171798"/>
          </a:xfrm>
          <a:prstGeom prst="rect">
            <a:avLst/>
          </a:prstGeom>
          <a:noFill/>
        </p:spPr>
      </p:pic>
      <p:pic>
        <p:nvPicPr>
          <p:cNvPr id="5125" name="Picture 5" descr="C:\Documents and Settings\All Users\Документы\Мои рисунки\Образцы рисунков\IMG_6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133600"/>
            <a:ext cx="3007648" cy="2255838"/>
          </a:xfrm>
          <a:prstGeom prst="rect">
            <a:avLst/>
          </a:prstGeom>
          <a:noFill/>
        </p:spPr>
      </p:pic>
      <p:pic>
        <p:nvPicPr>
          <p:cNvPr id="5126" name="Picture 6" descr="C:\Documents and Settings\All Users\Документы\Мои рисунки\Образцы рисунков\IMG_65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133600"/>
            <a:ext cx="3033057" cy="2274896"/>
          </a:xfrm>
          <a:prstGeom prst="rect">
            <a:avLst/>
          </a:prstGeom>
          <a:noFill/>
        </p:spPr>
      </p:pic>
      <p:pic>
        <p:nvPicPr>
          <p:cNvPr id="5127" name="Picture 7" descr="C:\Documents and Settings\All Users\Документы\Мои рисунки\Образцы рисунков\IMG_6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133600"/>
            <a:ext cx="3007648" cy="22558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5334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День Защитника Отечества!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All Users\Документы\Мои рисунки\Образцы рисунков\IMG_6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8896" y="152400"/>
            <a:ext cx="2457561" cy="3276600"/>
          </a:xfrm>
          <a:prstGeom prst="rect">
            <a:avLst/>
          </a:prstGeom>
          <a:noFill/>
        </p:spPr>
      </p:pic>
      <p:pic>
        <p:nvPicPr>
          <p:cNvPr id="7172" name="Picture 4" descr="C:\Documents and Settings\All Users\Документы\Мои рисунки\Образцы рисунков\IMG_6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3429000"/>
            <a:ext cx="4354495" cy="3266019"/>
          </a:xfrm>
          <a:prstGeom prst="rect">
            <a:avLst/>
          </a:prstGeom>
          <a:noFill/>
        </p:spPr>
      </p:pic>
      <p:pic>
        <p:nvPicPr>
          <p:cNvPr id="7175" name="Picture 7" descr="C:\Documents and Settings\All Users\Документы\Мои рисунки\Образцы рисунков\IMG_6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52400"/>
            <a:ext cx="2343257" cy="3276601"/>
          </a:xfrm>
          <a:prstGeom prst="rect">
            <a:avLst/>
          </a:prstGeom>
          <a:noFill/>
        </p:spPr>
      </p:pic>
      <p:pic>
        <p:nvPicPr>
          <p:cNvPr id="7176" name="Picture 8" descr="C:\Documents and Settings\All Users\Документы\Мои рисунки\Образцы рисунков\IMG_6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4430653" cy="3323140"/>
          </a:xfrm>
          <a:prstGeom prst="rect">
            <a:avLst/>
          </a:prstGeom>
          <a:noFill/>
        </p:spPr>
      </p:pic>
      <p:pic>
        <p:nvPicPr>
          <p:cNvPr id="7177" name="Picture 9" descr="C:\Documents and Settings\All Users\Документы\Мои рисунки\Образцы рисунков\IMG_6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368603" cy="3276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47800" y="358140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Международный женский день!!!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s\Документы\Мои рисунки\Образцы рисунков\IMG_6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3352800"/>
            <a:ext cx="4429984" cy="3322638"/>
          </a:xfrm>
          <a:prstGeom prst="rect">
            <a:avLst/>
          </a:prstGeom>
          <a:noFill/>
        </p:spPr>
      </p:pic>
      <p:pic>
        <p:nvPicPr>
          <p:cNvPr id="6147" name="Picture 3" descr="C:\Documents and Settings\All Users\Документы\Мои рисунки\Образцы рисунков\IMG_6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2400409" cy="3200401"/>
          </a:xfrm>
          <a:prstGeom prst="rect">
            <a:avLst/>
          </a:prstGeom>
          <a:noFill/>
        </p:spPr>
      </p:pic>
      <p:pic>
        <p:nvPicPr>
          <p:cNvPr id="6148" name="Picture 4" descr="C:\Documents and Settings\All Users\Документы\Мои рисунки\Образцы рисунков\IMG_6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1" y="3333691"/>
            <a:ext cx="4455462" cy="3341747"/>
          </a:xfrm>
          <a:prstGeom prst="rect">
            <a:avLst/>
          </a:prstGeom>
          <a:noFill/>
        </p:spPr>
      </p:pic>
      <p:pic>
        <p:nvPicPr>
          <p:cNvPr id="6149" name="Picture 5" descr="C:\Documents and Settings\All Users\Документы\Мои рисунки\Образцы рисунков\IMG_6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01596"/>
            <a:ext cx="2495667" cy="33274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95600" y="4572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Проводы зимы!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tx2"/>
                </a:solidFill>
              </a:rPr>
              <a:t>Приходите к нам </a:t>
            </a:r>
            <a:r>
              <a:rPr lang="ru-RU" sz="4800" dirty="0" smtClean="0">
                <a:solidFill>
                  <a:schemeClr val="tx2"/>
                </a:solidFill>
              </a:rPr>
              <a:t>учиться</a:t>
            </a:r>
            <a:r>
              <a:rPr lang="ru-RU" sz="5400" dirty="0" smtClean="0">
                <a:solidFill>
                  <a:schemeClr val="tx2"/>
                </a:solidFill>
              </a:rPr>
              <a:t>!!!</a:t>
            </a:r>
            <a:endParaRPr lang="ru-RU" sz="54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1828800"/>
            <a:ext cx="655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60960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Хатинская.В.А</a:t>
            </a:r>
            <a:r>
              <a:rPr lang="ru-RU" dirty="0" smtClean="0"/>
              <a:t>.- старший воспитатель </a:t>
            </a:r>
            <a:r>
              <a:rPr lang="ru-RU" dirty="0" smtClean="0"/>
              <a:t>общежития.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ll Users\Документы\Мои рисунки\Образцы рисунков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876613" cy="60684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38200" y="4953000"/>
            <a:ext cx="7543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Мы хотим познакомить Вас с нашим общежитием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2" y="23164800"/>
            <a:ext cx="181092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0" y="53340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Вахта общежития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Наши воспитатели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All Users\Документы\Мои рисунки\Образцы рисунков\Рисунок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3590925" cy="4541837"/>
          </a:xfrm>
          <a:prstGeom prst="rect">
            <a:avLst/>
          </a:prstGeom>
          <a:noFill/>
        </p:spPr>
      </p:pic>
      <p:pic>
        <p:nvPicPr>
          <p:cNvPr id="3075" name="Picture 3" descr="C:\Documents and Settings\All Users\Документы\Мои рисунки\Образцы рисунков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3328987" cy="42624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1217130">
            <a:off x="908910" y="5554610"/>
            <a:ext cx="296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Титова Татьяна Семеновна</a:t>
            </a:r>
          </a:p>
        </p:txBody>
      </p:sp>
      <p:sp>
        <p:nvSpPr>
          <p:cNvPr id="6" name="TextBox 5"/>
          <p:cNvSpPr txBox="1"/>
          <p:nvPr/>
        </p:nvSpPr>
        <p:spPr>
          <a:xfrm rot="343828">
            <a:off x="4800600" y="5410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err="1"/>
              <a:t>Хатинская</a:t>
            </a:r>
            <a:r>
              <a:rPr lang="ru-RU" dirty="0"/>
              <a:t> Валентина Андреевна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s\Документы\Мои рисунки\Образцы рисунков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5313" y="228600"/>
            <a:ext cx="3468687" cy="44497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00529">
            <a:off x="5784678" y="4632838"/>
            <a:ext cx="299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Серебрянская Людмила Ивановна</a:t>
            </a:r>
          </a:p>
        </p:txBody>
      </p:sp>
      <p:pic>
        <p:nvPicPr>
          <p:cNvPr id="8194" name="Picture 2" descr="C:\Documents and Settings\All Users\Документы\Мои рисунки\Образцы рисунков\IMG_6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7997">
            <a:off x="443796" y="321569"/>
            <a:ext cx="3118029" cy="41575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1226660">
            <a:off x="759202" y="4673303"/>
            <a:ext cx="306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Царулкова</a:t>
            </a:r>
            <a:r>
              <a:rPr lang="ru-RU" dirty="0" smtClean="0"/>
              <a:t> Татьяна Валентиновна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255.JPG"/>
          <p:cNvPicPr>
            <a:picLocks noChangeAspect="1"/>
          </p:cNvPicPr>
          <p:nvPr/>
        </p:nvPicPr>
        <p:blipFill>
          <a:blip r:embed="rId2" cstate="print"/>
          <a:srcRect t="2606" b="2606"/>
          <a:stretch>
            <a:fillRect/>
          </a:stretch>
        </p:blipFill>
        <p:spPr>
          <a:xfrm rot="196986">
            <a:off x="4460393" y="2326793"/>
            <a:ext cx="4206240" cy="4206240"/>
          </a:xfrm>
          <a:prstGeom prst="rect">
            <a:avLst/>
          </a:prstGeom>
        </p:spPr>
      </p:pic>
      <p:pic>
        <p:nvPicPr>
          <p:cNvPr id="3" name="Picture 3" descr="C:\Documents and Settings\Анна\Рабочий стол\IMG_3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1189">
            <a:off x="146379" y="1467425"/>
            <a:ext cx="4727575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4400" y="381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Calibri" pitchFamily="34" charset="0"/>
              </a:rPr>
              <a:t>На 1 этаже находится </a:t>
            </a:r>
            <a:r>
              <a:rPr lang="ru-RU" sz="3600" dirty="0" err="1" smtClean="0">
                <a:solidFill>
                  <a:srgbClr val="FF0000"/>
                </a:solidFill>
                <a:latin typeface="Calibri" pitchFamily="34" charset="0"/>
              </a:rPr>
              <a:t>мед.пункт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81600" y="10668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dirty="0" smtClean="0">
                <a:latin typeface="Calibri" pitchFamily="34" charset="0"/>
              </a:rPr>
              <a:t>Приходите к нам лечиться!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IMG_0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49244">
            <a:off x="370018" y="1287791"/>
            <a:ext cx="3329054" cy="2496790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Содержимое 6" descr="IMG_3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9301">
            <a:off x="4336447" y="1349052"/>
            <a:ext cx="3521075" cy="2347383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K:\през общ\IMG_3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933056"/>
            <a:ext cx="3652520" cy="24350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990600" y="228601"/>
            <a:ext cx="708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Calibri" pitchFamily="34" charset="0"/>
              </a:rPr>
              <a:t>В перерыве можно перекусить в буфете  и пообедать в столовой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ll Users\Документы\Мои рисунки\Образцы рисунков\IMG_6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6997" y="38106"/>
            <a:ext cx="4724603" cy="3543294"/>
          </a:xfrm>
          <a:prstGeom prst="rect">
            <a:avLst/>
          </a:prstGeom>
          <a:noFill/>
        </p:spPr>
      </p:pic>
      <p:pic>
        <p:nvPicPr>
          <p:cNvPr id="2051" name="Picture 3" descr="C:\Documents and Settings\All Users\Документы\Мои рисунки\Образцы рисунков\IMG_6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1905000"/>
            <a:ext cx="4165788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09600"/>
            <a:ext cx="312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Рекреации этажей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5181601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свободное время на 3 и 4 этажах можно поиграть в теннис</a:t>
            </a:r>
            <a:endParaRPr lang="ru-RU" sz="2400" dirty="0"/>
          </a:p>
        </p:txBody>
      </p:sp>
      <p:pic>
        <p:nvPicPr>
          <p:cNvPr id="2052" name="Picture 4" descr="C:\Documents and Settings\All Users\Документы\Мои рисунки\Образцы рисунков\IMG_6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7788" y="3200401"/>
            <a:ext cx="4673812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ll Users\Документы\Мои рисунки\Образцы рисунков\IMG_6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76600"/>
            <a:ext cx="4496579" cy="3372587"/>
          </a:xfrm>
          <a:prstGeom prst="rect">
            <a:avLst/>
          </a:prstGeom>
          <a:noFill/>
        </p:spPr>
      </p:pic>
      <p:pic>
        <p:nvPicPr>
          <p:cNvPr id="3075" name="Picture 3" descr="C:\Documents and Settings\All Users\Документы\Мои рисунки\Образцы рисунков\IMG_6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4182" y="3276600"/>
            <a:ext cx="4521260" cy="3390792"/>
          </a:xfrm>
          <a:prstGeom prst="rect">
            <a:avLst/>
          </a:prstGeom>
          <a:noFill/>
        </p:spPr>
      </p:pic>
      <p:pic>
        <p:nvPicPr>
          <p:cNvPr id="3076" name="Picture 4" descr="C:\Documents and Settings\All Users\Документы\Мои рисунки\Образцы рисунков\IMG_6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599"/>
            <a:ext cx="4088641" cy="30663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На 2 и 5 этажах можно посмотреть телевизор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138</Words>
  <Application>Microsoft Office PowerPoint</Application>
  <PresentationFormat>Экран (4:3)</PresentationFormat>
  <Paragraphs>26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Краевое государственное бюджетное профессиональное образовательное учреждение «КРАСНОЯРСКИЙ СТРОИТЕЛЬНЫЙ ТЕХНИКУМ»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+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Краевое государственное бюджетное профессиональное образовательное учреждение «КРАСНОЯРСКИЙ СТРОИТЕЛЬНЫЙ ТЕХНИКУМ»</dc:title>
  <dc:creator>+</dc:creator>
  <cp:lastModifiedBy>кузоро</cp:lastModifiedBy>
  <cp:revision>94</cp:revision>
  <dcterms:created xsi:type="dcterms:W3CDTF">2016-05-17T12:36:39Z</dcterms:created>
  <dcterms:modified xsi:type="dcterms:W3CDTF">2016-05-30T09:20:04Z</dcterms:modified>
</cp:coreProperties>
</file>